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audio" Target="../media/media3.m4a"/><Relationship Id="rId8" Type="http://schemas.microsoft.com/office/2007/relationships/media" Target="../media/media3.m4a"/><Relationship Id="rId9"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219455">
              <a:defRPr sz="3839"/>
            </a:lvl1pPr>
          </a:lstStyle>
          <a:p>
            <a:pPr/>
            <a:r>
              <a:t>Lectures, Slides, &amp; Q&amp;A: 3. Dasgupta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a:t>
            </a:r>
          </a:p>
          <a:p>
            <a:pPr lvl="1" marL="0" indent="0" defTabSz="370331">
              <a:spcBef>
                <a:spcPts val="120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lvl1pPr>
          </a:lstStyle>
          <a:p>
            <a:pPr/>
            <a:r>
              <a:t>Lecture: Dasgupta on Doing Economics</a:t>
            </a:r>
          </a:p>
        </p:txBody>
      </p:sp>
      <p:sp>
        <p:nvSpPr>
          <p:cNvPr id="163"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164"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165"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171"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172"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3"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1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179"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180"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181"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182"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183"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18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189"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192"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193"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196"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199"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